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4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D4E71A7-C4A3-B93C-B374-2B7583E8CB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101D10A7-1F0E-F5E3-BFFB-5B9E1E5B85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0FAD85B-12F7-631A-81D9-7499A549A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38283E0-B375-720C-8755-9DA429FCD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1256D6E-C457-C022-F023-15294EAF6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3942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937B4B3-4ABC-46EC-618F-7A7FF681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2AEBD55-A46A-E832-F73D-A444DA6F7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A03F23D-F89A-01EA-8920-E9A83A6B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E189033-8223-F056-EFC4-317D2ED8B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08B9D43-3F24-5436-23F3-267CDE327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3050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4E0704-EF92-8550-B6DF-5A6B1D466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F03AD64-FAA4-C2C1-8B43-DB9A80453C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39B9794-811E-C2FF-51E1-D1853673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752B4B7-7A19-F7A8-2C61-720F2D9FA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2C2A675-5876-E142-06CC-A399261EE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9573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A24162-2AAF-AB41-A8A0-4E3E657DC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DB544F-F37D-FE91-768C-86E11C193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D14AF31-5557-3FE0-F4C7-7BDA9040BE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D0C864A-3B2A-4244-FC6B-60D5F4D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D82FF91-D119-9D6B-B7C3-9CFDB4D0E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84938D5-4F5E-7290-CB85-636E6C280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151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DD7845-66DB-52BD-922C-33EE0B6DC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124C4FF-6474-5BC2-776C-5D5D3784B9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903B8EF-BEC1-9779-11B9-4AD940F95B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B33A7A0-D5A4-FED3-F3FD-8956D3D64A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ADF3D85-38EA-82E8-9F6B-3E97A15B0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FE4DABE-210A-DDC0-BAF3-F268747A0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1DA90866-0E7B-0067-895A-9BAC00839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DA9BE5AD-7D69-BEBA-F3F5-11229EFBB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2494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3EE0A84-7E1E-283E-FF92-86AB1AFDA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3C95A01E-7F32-0B34-1FB1-2FE0DFE7F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DCB48B1-1E65-EC46-9255-55258773E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79C84BD-C92A-1D09-5D3D-AFAD38420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6830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210A996-7506-1389-D6BF-A1A42FF82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648F412-6025-EF84-F045-ED3AF433F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15A5070-A49A-78D7-33F4-DE1BF7B5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0742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FCF167-3F20-912E-4C13-CDF95FB0C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BD17583-DADA-578E-465E-A6E45DC83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7A771A8-B473-AE02-5460-EA96042E54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A92027C-4F94-3281-14E0-D8250E5D4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4ED9331-6C9E-74C4-CC25-8AB3DC8CD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F8ECD77-1F07-03D7-02AA-F86328B62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0614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85E7B49-056B-1F1F-41FF-FEA06AA77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04AB02AD-4A2E-EA8D-4D69-C14A32562B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1814560-8A29-02C9-DD0B-05416DCB1D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B64D135-6C57-2A5A-0FF2-1885114CD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1512F13-5094-58AF-2460-FFAFA999E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7760036-2FE2-B1C9-95E6-071579FB3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8604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D2F013-0BC6-C4E0-69EC-B7C05C186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FDAD57B-DA63-B143-0531-93B5F5B8F0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FB566EA-F920-442D-D98C-053556D11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A257DEE-15A1-C059-678C-7BBBD0BF6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B60B444-99D6-F7AF-E269-EA3A9ABF8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6389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D7369E4-D817-4369-7517-2A03DD31D1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C1D70C7-A7AA-2B8D-64AC-5506389D7F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85D6EC3-CF3A-E3D3-DFF3-227A855AF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915027C-3DE6-BC57-C913-923A62027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69179FE-913D-D129-37FF-9FB006790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0489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7F81A759-CD1C-0071-E34C-4AFE17E1D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48E734D-438C-DBB4-7D4E-F561BB0988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EE76498-E598-C208-71CE-6E73C2CFD9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522BD-F61E-400C-A70B-95748D89FB0A}" type="datetimeFigureOut">
              <a:rPr lang="zh-CN" altLang="en-US" smtClean="0"/>
              <a:t>2024/11/21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692AAB3-FEC9-4B7E-ACE6-5909ECAED6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C377A14-23CC-FC20-FFE2-3C1896A811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F6972-5228-464B-AF6E-60DB434498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7946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7C0B9FE-E45C-C510-E581-2C36B02425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hello</a:t>
            </a:r>
            <a:endParaRPr lang="zh-CN" altLang="en-US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7EB0A3B-77A9-4AFD-7190-73FF47F46D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413242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</Words>
  <Application>Microsoft Office PowerPoint</Application>
  <PresentationFormat>宽屏</PresentationFormat>
  <Paragraphs>1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5" baseType="lpstr">
      <vt:lpstr>等线</vt:lpstr>
      <vt:lpstr>等线 Light</vt:lpstr>
      <vt:lpstr>Arial</vt:lpstr>
      <vt:lpstr>Office 主题​​</vt:lpstr>
      <vt:lpstr>hello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飞跃 任</dc:creator>
  <cp:lastModifiedBy>飞跃 任</cp:lastModifiedBy>
  <cp:revision>2</cp:revision>
  <dcterms:created xsi:type="dcterms:W3CDTF">2024-11-21T03:00:04Z</dcterms:created>
  <dcterms:modified xsi:type="dcterms:W3CDTF">2024-11-21T03:01:06Z</dcterms:modified>
</cp:coreProperties>
</file>